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60" r:id="rId5"/>
    <p:sldId id="263" r:id="rId6"/>
    <p:sldId id="259" r:id="rId7"/>
    <p:sldId id="264" r:id="rId8"/>
    <p:sldId id="266" r:id="rId9"/>
    <p:sldId id="261" r:id="rId10"/>
    <p:sldId id="267" r:id="rId11"/>
    <p:sldId id="262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Wonder woman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Origins of Disparity in the Feminist Icon and Male Fantasy </a:t>
            </a:r>
            <a:endParaRPr lang="en-US" dirty="0" smtClean="0"/>
          </a:p>
          <a:p>
            <a:endParaRPr lang="en-US" sz="1200" dirty="0"/>
          </a:p>
          <a:p>
            <a:r>
              <a:rPr lang="en-US" sz="1200" dirty="0" smtClean="0"/>
              <a:t>Liz Pulido, Critical Seminar I, Joyce Schiller &amp; Stephanie Plunkett, December 15,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096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2.wikia.nocookie.net/__cb20090422155720/marvel_dc/images/e/ed/Wonder_Woman_Vol_1_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8161"/>
            <a:ext cx="4053808" cy="60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0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c.450f.edgecastcdn.net/80450F/comicsalliance.com/files/2010/06/wwcostume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6" y="461295"/>
            <a:ext cx="40005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1.wikia.nocookie.net/__cb20071004133421/marvel_dc/images/2/28/Wonder_Woman_v.1_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62" y="461295"/>
            <a:ext cx="3963681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6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nderWomanC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9" y="596018"/>
            <a:ext cx="8807114" cy="58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1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tumblr.com/tumblr_lrqxy4pXvn1qbuj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4" y="446544"/>
            <a:ext cx="4291263" cy="58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comicvine.com/uploads/original/1/18863/1696629-wonder_woman_sensation_comics_19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11" y="446544"/>
            <a:ext cx="4241033" cy="58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ichaelmay.us/08blog/11/1117_sensation2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91" y="637674"/>
            <a:ext cx="4230249" cy="28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3.bp.blogspot.com/-_a6VXu9r8_A/UiTDMU18nFI/AAAAAAAABpc/wz0T0wyguLg/s1600/wwbondageww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1" y="637674"/>
            <a:ext cx="4681269" cy="28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http://shehulk.sliverofice.com/wp-content/uploads/2010/05/wonder-woman-cannot-break-the-cha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55" y="3791953"/>
            <a:ext cx="4151730" cy="28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8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comicbookmovie.com/images/users/uploads/48732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19" y="457113"/>
            <a:ext cx="4414057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omicbookresources.com/images/news/wonderwomanorigin/chain_me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83" y="457113"/>
            <a:ext cx="4286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crackedcdn.com/phpimages/article/3/3/5/91335_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13" y="3879139"/>
            <a:ext cx="1957878" cy="2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nsation Comics #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99" y="3879139"/>
            <a:ext cx="3586580" cy="253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http://3.bp.blogspot.com/-p_yBwFq8xQQ/TXJCmymHiwI/AAAAAAAA0sA/svK2ZPhc3u4/s400/et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17" y="3792052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4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hehulk.sliverofice.com/wp-content/uploads/2010/06/dan-locks-up-wonder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4" y="1203158"/>
            <a:ext cx="9462422" cy="41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9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omicbookresources.com/images/news/wonderwomanorigin/man_obey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1" y="1411955"/>
            <a:ext cx="2744778" cy="3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omicbookresources.com/images/news/wonderwomanorigin/sl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0" y="1427580"/>
            <a:ext cx="27527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oodcomics.comicbookresources.com/wp-content/uploads/2012/07/lass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17" y="1427580"/>
            <a:ext cx="4181464" cy="3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6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ics.livejournal.com/mosellegreen/pic/0018wtx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70" y="372146"/>
            <a:ext cx="2844031" cy="40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2.wikia.nocookie.net/__cb20090110161245/marvel_dc/images/4/48/Sensation_Comics_Vol_1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97" y="315998"/>
            <a:ext cx="2980656" cy="40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ichaelmay.us/08blog/10/1026_sensation1_resc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2" y="4592527"/>
            <a:ext cx="2844031" cy="19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tatic3.wikia.nocookie.net/__cb20090110161251/marvel_dc/images/5/58/Sensation_Comics_Vol_1_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9" y="319176"/>
            <a:ext cx="2937919" cy="40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static2.wikia.nocookie.net/__cb20090110161246/marvel_dc/images/c/c1/Sensation_Comics_Vol_1_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09" y="4651210"/>
            <a:ext cx="1392488" cy="19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1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ana defuses the bomb and then fai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43" y="310816"/>
            <a:ext cx="69818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4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comicbookmovie.com/images/users/uploads/48732/sensation%20comics%20wonder%20woman%20cover%2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2" y="593558"/>
            <a:ext cx="3809552" cy="54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acetasm.com/bundles/bilderundworte/uploads/catalog/product/103001/item103243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93558"/>
            <a:ext cx="381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01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1317</TotalTime>
  <Words>29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Wonder woman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 woman</dc:title>
  <dc:creator>Microsoft account</dc:creator>
  <cp:lastModifiedBy>Microsoft account</cp:lastModifiedBy>
  <cp:revision>8</cp:revision>
  <dcterms:created xsi:type="dcterms:W3CDTF">2013-12-16T01:48:38Z</dcterms:created>
  <dcterms:modified xsi:type="dcterms:W3CDTF">2013-12-16T23:45:38Z</dcterms:modified>
</cp:coreProperties>
</file>